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hdphoto5.wdp" ContentType="image/vnd.ms-photo"/>
  <Override PartName="/ppt/media/hdphoto4.wdp" ContentType="image/vnd.ms-photo"/>
  <Override PartName="/ppt/media/image7.png" ContentType="image/png"/>
  <Override PartName="/ppt/media/image1.jpeg" ContentType="image/jpeg"/>
  <Override PartName="/ppt/media/hdphoto3.wdp" ContentType="image/vnd.ms-photo"/>
  <Override PartName="/ppt/media/image6.png" ContentType="image/png"/>
  <Override PartName="/ppt/media/hdphoto2.wdp" ContentType="image/vnd.ms-photo"/>
  <Override PartName="/ppt/media/image8.png" ContentType="image/png"/>
  <Override PartName="/ppt/media/hdphoto1.wdp" ContentType="image/vnd.ms-photo"/>
  <Override PartName="/ppt/media/image4.png" ContentType="image/png"/>
  <Override PartName="/ppt/media/image3.jpeg" ContentType="image/jpeg"/>
  <Override PartName="/ppt/media/image15.png" ContentType="image/png"/>
  <Override PartName="/ppt/media/image2.jpeg" ContentType="image/jpeg"/>
  <Override PartName="/ppt/media/image5.png" ContentType="image/png"/>
  <Override PartName="/ppt/media/image14.png" ContentType="image/png"/>
  <Override PartName="/ppt/media/image9.png" ContentType="image/png"/>
  <Override PartName="/ppt/media/image13.png" ContentType="image/png"/>
  <Override PartName="/ppt/media/hdphoto9.wdp" ContentType="image/vnd.ms-photo"/>
  <Override PartName="/ppt/media/hdphoto10.wdp" ContentType="image/vnd.ms-photo"/>
  <Override PartName="/ppt/media/image10.png" ContentType="image/png"/>
  <Override PartName="/ppt/media/hdphoto12.wdp" ContentType="image/vnd.ms-photo"/>
  <Override PartName="/ppt/media/image12.png" ContentType="image/png"/>
  <Override PartName="/ppt/media/hdphoto8.wdp" ContentType="image/vnd.ms-photo"/>
  <Override PartName="/ppt/media/hdphoto11.wdp" ContentType="image/vnd.ms-photo"/>
  <Override PartName="/ppt/media/image11.png" ContentType="image/png"/>
  <Override PartName="/ppt/media/hdphoto7.wdp" ContentType="image/vnd.ms-photo"/>
  <Override PartName="/ppt/media/hdphoto6.wdp" ContentType="image/vnd.ms-photo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
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DD747F7-030B-4BB7-A6B8-68DF910F2FA0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1/10/23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851AA5F-0986-4CE6-B245-ED55E732638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B4E1B692-257E-4EEC-AB2B-DAE3D5EF5FC2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1/10/23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691C708-C9D6-4B28-B0BA-B8947BDB976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C1EEC46-C963-424F-BA02-5C37E85EDAA1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1/10/23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2AC68C9-8416-4DB2-B87D-6071ED29C7B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microsoft.com/office/2007/relationships/hdphoto" Target="../media/hdphoto4.wdp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microsoft.com/office/2007/relationships/hdphoto" Target="../media/hdphoto5.wdp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microsoft.com/office/2007/relationships/hdphoto" Target="../media/hdphoto6.wdp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microsoft.com/office/2007/relationships/hdphoto" Target="../media/hdphoto7.wdp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microsoft.com/office/2007/relationships/hdphoto" Target="../media/hdphoto8.wdp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microsoft.com/office/2007/relationships/hdphoto" Target="../media/hdphoto9.wdp"/><Relationship Id="rId3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microsoft.com/office/2007/relationships/hdphoto" Target="../media/hdphoto10.wdp"/><Relationship Id="rId3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microsoft.com/office/2007/relationships/hdphoto" Target="../media/hdphoto11.wdp"/><Relationship Id="rId3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microsoft.com/office/2007/relationships/hdphoto" Target="../media/hdphoto12.wdp"/><Relationship Id="rId3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microsoft.com/office/2007/relationships/hdphoto" Target="../media/hdphoto1.wdp"/><Relationship Id="rId3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microsoft.com/office/2007/relationships/hdphoto" Target="../media/hdphoto2.wdp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microsoft.com/office/2007/relationships/hdphoto" Target="../media/hdphoto3.wdp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5e0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986120" y="4344840"/>
            <a:ext cx="7720560" cy="1447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spcBef>
                <a:spcPts val="601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GB" sz="2400" spc="-1" strike="noStrike">
                <a:solidFill>
                  <a:srgbClr val="ed7d31"/>
                </a:solidFill>
                <a:latin typeface="Times New Roman"/>
              </a:rPr>
              <a:t>Instructor info: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GB" sz="2000" spc="-1" strike="noStrike">
                <a:solidFill>
                  <a:srgbClr val="0070c0"/>
                </a:solidFill>
                <a:latin typeface="Times New Roman"/>
              </a:rPr>
              <a:t>Name</a:t>
            </a:r>
            <a:r>
              <a:rPr b="1" lang="en-GB" sz="2000" spc="-1" strike="noStrike">
                <a:solidFill>
                  <a:srgbClr val="2c3036"/>
                </a:solidFill>
                <a:latin typeface="Times New Roman"/>
              </a:rPr>
              <a:t>: 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GB" sz="2000" spc="-1" strike="noStrike">
                <a:solidFill>
                  <a:srgbClr val="0070c0"/>
                </a:solidFill>
                <a:latin typeface="Times New Roman"/>
              </a:rPr>
              <a:t>Email</a:t>
            </a:r>
            <a:r>
              <a:rPr b="1" lang="en-GB" sz="2000" spc="-1" strike="noStrike">
                <a:solidFill>
                  <a:srgbClr val="2c3036"/>
                </a:solidFill>
                <a:latin typeface="Times New Roman"/>
              </a:rPr>
              <a:t>: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2531880" y="2297160"/>
            <a:ext cx="6629040" cy="8283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GB" sz="4400" spc="-1" strike="noStrike">
                <a:solidFill>
                  <a:srgbClr val="414752"/>
                </a:solidFill>
                <a:latin typeface="Century Schoolbook"/>
              </a:rPr>
              <a:t>LAB  1</a:t>
            </a:r>
            <a:endParaRPr b="0" lang="en-US" sz="4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GB" sz="2800" spc="-1" strike="noStrike">
                <a:solidFill>
                  <a:srgbClr val="414752"/>
                </a:solidFill>
                <a:latin typeface="Century Schoolbook"/>
              </a:rPr>
              <a:t> </a:t>
            </a:r>
            <a:r>
              <a:rPr b="1" lang="en-GB" sz="2800" spc="-1" strike="noStrike">
                <a:solidFill>
                  <a:srgbClr val="414752"/>
                </a:solidFill>
                <a:latin typeface="Century Schoolbook"/>
              </a:rPr>
              <a:t>Installation of Linux (Ubuntu)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8" name="Picture 2" descr="Installing Ubuntu on VMWare Player.&#10;â&#10;&#10;Select Downloaded 'iso' file for Ubuntu. &amp; click âNext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1" name="Picture 2" descr="Installing Ubuntu on VMWare Player.&#10;â&#10;&#10;Fill in the required information &amp; continue the&#10;install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4" name="Picture 2" descr="Installing Ubuntu on VMWare Player.&#10;â&#10;&#10;Select the directory where virtual machine files to be&#10;saved. Make sure you have su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30120"/>
            <a:ext cx="10515240" cy="584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7" name="Picture 2" descr="Installing Ubuntu on VMWare Player.&#10;â&#10;&#10;Select amount of disk space for Ubuntu install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" name="Picture 2" descr="Installing Ubuntu on VMWare Player.&#10;â&#10;&#10;Click âCustomize Hardware...â to view virtual machine&#10;configuration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3" name="Picture 2" descr="Installing Ubuntu on VMWare Player.&#10;â&#10;&#10;We can now set amount of RAM, no of processors,&#10;network adapter, CD/DVD drives etc.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6" name="Picture 2" descr="Installing Ubuntu on VMWare Player.&#10;â&#10;&#10;Once we click finish âUbuntuâ installation starts.&#10;&#10;â&#10;&#10;If you want to try Ubuntu Li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9" name="Picture 2" descr="Installing Ubuntu on VMWare Player.&#10;â&#10;&#10;Once installation is complete virtual machine will reboot&#10;&amp; ubuntu linux starts, wi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2" name="Picture 2" descr="Installing Ubuntu on VMWare Player.&#10;â&#10;&#10;Now you can enjoy your Ubuntu environment.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alibri Light"/>
              </a:rPr>
              <a:t>Compilers Installation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Following compilers are used for C and C++ language:</a:t>
            </a:r>
            <a:endParaRPr b="0" lang="en-US" sz="2400" spc="-1" strike="noStrike">
              <a:latin typeface="Arial"/>
            </a:endParaRPr>
          </a:p>
          <a:p>
            <a:pPr lvl="1" marL="800280" indent="-34272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C language: gcc</a:t>
            </a:r>
            <a:endParaRPr b="0" lang="en-US" sz="2000" spc="-1" strike="noStrike">
              <a:latin typeface="Arial"/>
            </a:endParaRPr>
          </a:p>
          <a:p>
            <a:pPr lvl="2" marL="1257480" indent="-34272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Command: sudo apt-get install gcc</a:t>
            </a:r>
            <a:endParaRPr b="0" lang="en-US" sz="1800" spc="-1" strike="noStrike">
              <a:latin typeface="Arial"/>
            </a:endParaRPr>
          </a:p>
          <a:p>
            <a:pPr lvl="1" marL="800280" indent="-34272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C++ Language: g++</a:t>
            </a:r>
            <a:endParaRPr b="0" lang="en-US" sz="2000" spc="-1" strike="noStrike">
              <a:latin typeface="Arial"/>
            </a:endParaRPr>
          </a:p>
          <a:p>
            <a:pPr lvl="2" marL="1257480" indent="-34272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Command: sudo apt-get install g++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alibri Light"/>
              </a:rPr>
              <a:t>Linux (Ubuntu) Installation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74000"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alibri Light"/>
              </a:rPr>
              <a:t>Test g++ Compiler Installation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Create file by right click and name it as “test.cpp”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Add this code into file and save: 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Compile this code using following steps: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To compile: g++ -o obj test.cpp 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To run: ./obj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Done, Check the output on command prompt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7083360" y="2262960"/>
            <a:ext cx="5691600" cy="31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#include&lt;iostream&gt;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using namespace std;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int main()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cout&lt;&lt; “Testing G++ Compiler!!!!!!!”;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cout&lt;&lt; “Yes, G++ Compiler working Perfectly!!!!!!!”;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return 0;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1008000" y="38124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74000"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alibri Light"/>
              </a:rPr>
              <a:t>Test gcc Compiler Installation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Create file by right click and name it as “test.c”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Add this code into file and save: 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Compile this code using following steps: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To compile: gcc -o obj test.c 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To run: ./obj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Done, Check the output on command prompt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180" name="CustomShape 3"/>
          <p:cNvSpPr/>
          <p:nvPr/>
        </p:nvSpPr>
        <p:spPr>
          <a:xfrm>
            <a:off x="6904440" y="2437200"/>
            <a:ext cx="5287320" cy="26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214200" anchor="ctr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#include&lt;stdio.h&gt;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void main() {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 </a:t>
            </a: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printf("Hello! This is my first C program with Ubuntu 11.10\n");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/* Do something more if you want */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2b2b2b"/>
                </a:solidFill>
                <a:latin typeface="Times New Roman"/>
                <a:ea typeface="Tahoma"/>
              </a:rPr>
              <a:t>}</a:t>
            </a: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Tahoma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8" name="Picture 2" descr="Installing Ubuntu with VMWare Player&#10;&#10;â&#10;&#10;The Steps involved are :&#10;&#10;ï¬&#10;&#10;Download &amp; install VMWare Player.&#10;&#10;ï¬&#10;&#10;Download Ubunt..."/>
          <p:cNvPicPr/>
          <p:nvPr/>
        </p:nvPicPr>
        <p:blipFill>
          <a:blip r:embed="rId1"/>
          <a:stretch/>
        </p:blipFill>
        <p:spPr>
          <a:xfrm>
            <a:off x="838080" y="365040"/>
            <a:ext cx="10515240" cy="581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1" name="Picture 2" descr="What is virtualization?&#10;&#10;â&#10;&#10;What is VMWare Player?&#10;â¢&#10;&#10;â&#10;&#10;VMware Player is a virtualization software&#10;package supplied free ..."/>
          <p:cNvPicPr/>
          <p:nvPr/>
        </p:nvPicPr>
        <p:blipFill>
          <a:blip r:embed="rId1"/>
          <a:stretch/>
        </p:blipFill>
        <p:spPr>
          <a:xfrm>
            <a:off x="838080" y="338400"/>
            <a:ext cx="10515240" cy="586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a8a8a8"/>
            </a:gs>
            <a:gs pos="100000">
              <a:srgbClr val="c9c9c9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034640" y="632880"/>
            <a:ext cx="9143640" cy="1414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Calibri Light"/>
              </a:rPr>
              <a:t>Linux (Ubuntu) Installation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1523880" y="2047680"/>
            <a:ext cx="9143640" cy="3209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VMware, Inc. is a subsidiary of Dell Technologies that provides cloud computing and platform virtualization software and services</a:t>
            </a:r>
            <a:endParaRPr b="0" lang="en-US" sz="24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Calibri"/>
              </a:rPr>
              <a:t>Was the first commercially successful company to virtualize the x86 architecture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6" name="Picture 2" descr="Installing VMWare Player&#10;&#10;â&#10;&#10;The installation of VMWare player is very simple.&#10;&#10;â&#10;&#10;Double click the downloaded setup file ..."/>
          <p:cNvPicPr/>
          <p:nvPr/>
        </p:nvPicPr>
        <p:blipFill>
          <a:blip r:embed="rId1"/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9" name="Picture 2" descr="Downloading Ubuntu&#10;â&#10;&#10;Download the Ubuntu Desktop distribution from&#10;following URL&#10;&#10;http://www.ubuntu.com/download/desktop&#10;...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2" name="Picture 2" descr="Installing Ubuntu on VMWare Player.&#10;â&#10;&#10;Open the VMWare Player.&#10;&#10;â&#10;&#10;Now click the link âCreate New Virtual Machine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5" name="Picture 2" descr="Installing Ubuntu on VMWare Player.&#10;â&#10;&#10;Select option Installer disc image file &amp; click âBrowse...â&#10;&#10; 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838080" y="365040"/>
            <a:ext cx="10515240" cy="581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Application>LibreOffice/6.4.7.2$Linux_X86_64 LibreOffice_project/40$Build-2</Application>
  <Words>294</Words>
  <Paragraphs>45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2018-09-01T19:25:40Z</dcterms:created>
  <dc:creator>sumaira mustafa</dc:creator>
  <dc:description/>
  <dc:language>en-US</dc:language>
  <cp:lastModifiedBy/>
  <dcterms:modified xsi:type="dcterms:W3CDTF">2023-01-10T04:50:35Z</dcterms:modified>
  <cp:revision>15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21</vt:i4>
  </property>
</Properties>
</file>